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4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2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9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8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0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8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2A7A-5758-4526-8BCB-B5903DD00B9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608F-73D5-4DD3-AFC9-A4FA98563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4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664" y="242468"/>
            <a:ext cx="11838992" cy="1327539"/>
          </a:xfrm>
        </p:spPr>
        <p:txBody>
          <a:bodyPr/>
          <a:lstStyle/>
          <a:p>
            <a:r>
              <a:rPr lang="en-GB" dirty="0"/>
              <a:t>Year 6 Residential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68" y="1757923"/>
            <a:ext cx="9935429" cy="46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980" y="1877384"/>
            <a:ext cx="10307129" cy="4351338"/>
          </a:xfrm>
        </p:spPr>
        <p:txBody>
          <a:bodyPr>
            <a:normAutofit/>
          </a:bodyPr>
          <a:lstStyle/>
          <a:p>
            <a:r>
              <a:rPr lang="en-GB" sz="3600" dirty="0"/>
              <a:t>Wednesday: Drop-off at Runways End NO EARLIER THAN </a:t>
            </a:r>
            <a:r>
              <a:rPr lang="en-GB" sz="3600" b="1" dirty="0"/>
              <a:t>9:00 am.  </a:t>
            </a:r>
            <a:r>
              <a:rPr lang="en-GB" sz="3600" dirty="0"/>
              <a:t>Before this time we will not be available to supervise and or permitted to allow the children on site.</a:t>
            </a:r>
            <a:r>
              <a:rPr lang="en-GB" sz="3600" b="1" dirty="0"/>
              <a:t>  </a:t>
            </a:r>
            <a:r>
              <a:rPr lang="en-GB" sz="3600" dirty="0"/>
              <a:t>We will take the register at </a:t>
            </a:r>
            <a:r>
              <a:rPr lang="en-GB" sz="3600" b="1" dirty="0"/>
              <a:t>9:30 am</a:t>
            </a:r>
            <a:r>
              <a:rPr lang="en-GB" sz="3600" dirty="0"/>
              <a:t>.  </a:t>
            </a:r>
          </a:p>
          <a:p>
            <a:r>
              <a:rPr lang="en-GB" sz="3600" dirty="0"/>
              <a:t>Thursday: Collection from Runways End between </a:t>
            </a:r>
            <a:r>
              <a:rPr lang="en-GB" sz="3600" b="1" dirty="0"/>
              <a:t>2:15 </a:t>
            </a:r>
            <a:r>
              <a:rPr lang="en-GB" sz="3600" dirty="0"/>
              <a:t>and </a:t>
            </a:r>
            <a:r>
              <a:rPr lang="en-GB" sz="3600" b="1" dirty="0"/>
              <a:t>2:45 pm.</a:t>
            </a:r>
          </a:p>
          <a:p>
            <a:r>
              <a:rPr lang="en-GB" sz="3600" dirty="0"/>
              <a:t>Please car share if possible due to limited parking available.</a:t>
            </a:r>
            <a:endParaRPr lang="en-GB" sz="3600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980" y="1877384"/>
            <a:ext cx="10307129" cy="3463242"/>
          </a:xfrm>
        </p:spPr>
        <p:txBody>
          <a:bodyPr>
            <a:normAutofit/>
          </a:bodyPr>
          <a:lstStyle/>
          <a:p>
            <a:r>
              <a:rPr lang="en-GB" sz="3600" dirty="0"/>
              <a:t>Let us know if you can lend us a tent and if so how many it sleeps!</a:t>
            </a:r>
          </a:p>
          <a:p>
            <a:r>
              <a:rPr lang="en-GB" sz="3600" dirty="0"/>
              <a:t>Let us know if you can stay and help set up the tents on Wednesday morning and help to take them down on Thursday afternoon.</a:t>
            </a:r>
          </a:p>
          <a:p>
            <a:r>
              <a:rPr lang="en-GB" sz="3600" dirty="0"/>
              <a:t>Let us know if there is anything we can do to help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9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6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Wednesday 12</a:t>
            </a:r>
            <a:r>
              <a:rPr lang="en-GB" baseline="30000" dirty="0"/>
              <a:t>th</a:t>
            </a:r>
            <a:r>
              <a:rPr lang="en-GB" dirty="0"/>
              <a:t> – Thursday 13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Runways End Education Centre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53" y="2344049"/>
            <a:ext cx="8767493" cy="42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Accommodation – Camping Pods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430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Each pod sleeps 4 in 2 sets of bunk beds.</a:t>
            </a:r>
          </a:p>
          <a:p>
            <a:r>
              <a:rPr lang="en-GB" dirty="0"/>
              <a:t>We have asked the children who they would like to share with and will do our best to accommodate their wishes.</a:t>
            </a:r>
          </a:p>
          <a:p>
            <a:r>
              <a:rPr lang="en-GB" dirty="0"/>
              <a:t>They are located a short walk from the shared toilet and shower blocks.</a:t>
            </a:r>
          </a:p>
          <a:p>
            <a:r>
              <a:rPr lang="en-GB" dirty="0"/>
              <a:t>Each pod is lockable and keys will be kept in a key safe, accessed via a code.</a:t>
            </a:r>
          </a:p>
          <a:p>
            <a:r>
              <a:rPr lang="en-GB" dirty="0"/>
              <a:t>The teachers will have a master key in case of emergency.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49" y="1472115"/>
            <a:ext cx="3590026" cy="296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6" y="4244196"/>
            <a:ext cx="3741109" cy="22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Accommodation – Camping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4306" cy="4351338"/>
          </a:xfrm>
        </p:spPr>
        <p:txBody>
          <a:bodyPr>
            <a:normAutofit/>
          </a:bodyPr>
          <a:lstStyle/>
          <a:p>
            <a:r>
              <a:rPr lang="en-GB" dirty="0"/>
              <a:t>Majority of children will be sleeping in their own tents or those provided for them.</a:t>
            </a:r>
          </a:p>
          <a:p>
            <a:r>
              <a:rPr lang="en-GB" dirty="0"/>
              <a:t>PLEA for tents</a:t>
            </a:r>
          </a:p>
          <a:p>
            <a:r>
              <a:rPr lang="en-GB" dirty="0"/>
              <a:t>They will be sharing with at least 1 other child but may have as many as 7 other children in their tent.</a:t>
            </a:r>
          </a:p>
          <a:p>
            <a:r>
              <a:rPr lang="en-GB" dirty="0"/>
              <a:t>We have asked the children who they would like to share with and will do our best to accommodate their wishes.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01" y="1962239"/>
            <a:ext cx="35623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Site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22" y="1375298"/>
            <a:ext cx="8586045" cy="50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08833" cy="4351338"/>
          </a:xfrm>
        </p:spPr>
        <p:txBody>
          <a:bodyPr>
            <a:normAutofit/>
          </a:bodyPr>
          <a:lstStyle/>
          <a:p>
            <a:r>
              <a:rPr lang="en-GB" dirty="0"/>
              <a:t>In groups of 11 or 12 each with a member of Talavera staff</a:t>
            </a:r>
          </a:p>
          <a:p>
            <a:r>
              <a:rPr lang="en-GB" dirty="0"/>
              <a:t>They will participate in a round-robin of activities including:</a:t>
            </a:r>
          </a:p>
          <a:p>
            <a:pPr marL="0" indent="0">
              <a:buNone/>
            </a:pPr>
            <a:r>
              <a:rPr lang="en-GB" dirty="0"/>
              <a:t>   - raft building or canoeing or kayaking</a:t>
            </a:r>
          </a:p>
          <a:p>
            <a:pPr marL="0" indent="0">
              <a:buNone/>
            </a:pPr>
            <a:r>
              <a:rPr lang="en-GB" dirty="0"/>
              <a:t>   - climbing and abseiling</a:t>
            </a:r>
          </a:p>
          <a:p>
            <a:pPr marL="0" indent="0">
              <a:buNone/>
            </a:pPr>
            <a:r>
              <a:rPr lang="en-GB" dirty="0"/>
              <a:t>   - water rocket/team building tasks</a:t>
            </a:r>
          </a:p>
          <a:p>
            <a:pPr marL="0" indent="0">
              <a:buNone/>
            </a:pPr>
            <a:r>
              <a:rPr lang="en-GB" dirty="0"/>
              <a:t>   - archery and caving</a:t>
            </a:r>
          </a:p>
          <a:p>
            <a:pPr marL="0" indent="0">
              <a:buNone/>
            </a:pPr>
            <a:r>
              <a:rPr lang="en-GB" dirty="0"/>
              <a:t>   - a camp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427" y="1502006"/>
            <a:ext cx="1493228" cy="149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748" y="1502006"/>
            <a:ext cx="1569227" cy="1488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427" y="4699510"/>
            <a:ext cx="1493229" cy="1477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748" y="3086638"/>
            <a:ext cx="1569227" cy="1511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32" y="3086638"/>
            <a:ext cx="1546284" cy="1511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033" y="1502006"/>
            <a:ext cx="1541215" cy="1488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832" y="4699509"/>
            <a:ext cx="1599923" cy="1477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5427" y="3086638"/>
            <a:ext cx="1493228" cy="1511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6748" y="4693986"/>
            <a:ext cx="1569227" cy="14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Equipment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853" y="1451278"/>
            <a:ext cx="5688738" cy="466279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PLEASE NAME EVERYTHING – children are responsible for looking after their own belongings</a:t>
            </a:r>
          </a:p>
          <a:p>
            <a:r>
              <a:rPr lang="en-GB" dirty="0"/>
              <a:t>Children should ensure they have </a:t>
            </a:r>
            <a:r>
              <a:rPr lang="en-GB" b="1" dirty="0"/>
              <a:t>old clothes and trainers </a:t>
            </a:r>
            <a:r>
              <a:rPr lang="en-GB" dirty="0"/>
              <a:t>(ones that you/they don’t mind getting wet) for the water-based activities</a:t>
            </a:r>
          </a:p>
          <a:p>
            <a:r>
              <a:rPr lang="en-GB" dirty="0"/>
              <a:t>Clothes should cover their shoulders/legs to prevent potential sunburn (no jeans)</a:t>
            </a:r>
          </a:p>
          <a:p>
            <a:r>
              <a:rPr lang="en-GB" dirty="0"/>
              <a:t>They are not allowed to wear crocs or flip flops during the other activities.</a:t>
            </a:r>
          </a:p>
          <a:p>
            <a:r>
              <a:rPr lang="en-GB" dirty="0"/>
              <a:t>You must pack </a:t>
            </a:r>
            <a:r>
              <a:rPr lang="en-GB" b="1" dirty="0"/>
              <a:t>SUN CREAM </a:t>
            </a:r>
            <a:r>
              <a:rPr lang="en-GB" dirty="0"/>
              <a:t>that the children can apply themselves and a named </a:t>
            </a:r>
            <a:r>
              <a:rPr lang="en-GB" b="1" dirty="0"/>
              <a:t>WATER BOTTLE</a:t>
            </a:r>
          </a:p>
          <a:p>
            <a:r>
              <a:rPr lang="en-GB" dirty="0"/>
              <a:t>NOT ALLOWED: mobile phones or tablets</a:t>
            </a:r>
          </a:p>
          <a:p>
            <a:r>
              <a:rPr lang="en-GB" dirty="0"/>
              <a:t>AT YOUR OWN RISK: any valuables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462F9-FA9A-470A-A254-E2F2589C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9490"/>
            <a:ext cx="4344006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5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Catering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5623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will be self-catering</a:t>
            </a:r>
          </a:p>
          <a:p>
            <a:r>
              <a:rPr lang="en-GB" dirty="0"/>
              <a:t>Children will need to bring their lunch for Wednesday and a </a:t>
            </a:r>
            <a:r>
              <a:rPr lang="en-GB" b="1" dirty="0"/>
              <a:t>named</a:t>
            </a:r>
            <a:r>
              <a:rPr lang="en-GB" dirty="0"/>
              <a:t> water bottle for use throughout the two days.</a:t>
            </a:r>
          </a:p>
          <a:p>
            <a:r>
              <a:rPr lang="en-GB" dirty="0"/>
              <a:t>We will be providing/cooking an evening meal on Wednesday evening, breakfast on Thursday morning (toast, cereal etc) and a packed lunch on Thursday.</a:t>
            </a:r>
          </a:p>
          <a:p>
            <a:r>
              <a:rPr lang="en-GB" dirty="0"/>
              <a:t>We will be having a camp fire on Wednesday evening with hot chocolate and marshmallows!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69" y="2245204"/>
            <a:ext cx="4550706" cy="28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1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GB" dirty="0"/>
              <a:t>Amenities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336" y="3073015"/>
            <a:ext cx="5246694" cy="3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26" y="437175"/>
            <a:ext cx="850749" cy="938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1" y="1509533"/>
            <a:ext cx="5347851" cy="32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6 Residential 2023</vt:lpstr>
      <vt:lpstr>Wednesday 12th – Thursday 13th July 2023</vt:lpstr>
      <vt:lpstr>Accommodation – Camping Pods</vt:lpstr>
      <vt:lpstr>Accommodation – Camping sites</vt:lpstr>
      <vt:lpstr>Site Map</vt:lpstr>
      <vt:lpstr>Activities</vt:lpstr>
      <vt:lpstr>Equipment list</vt:lpstr>
      <vt:lpstr>Catering</vt:lpstr>
      <vt:lpstr>Amenities</vt:lpstr>
      <vt:lpstr>Extra information</vt:lpstr>
      <vt:lpstr>What’s next?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2022</dc:title>
  <dc:creator>Allie Howard</dc:creator>
  <cp:lastModifiedBy>Allie Howard</cp:lastModifiedBy>
  <cp:revision>10</cp:revision>
  <cp:lastPrinted>2023-05-22T11:47:18Z</cp:lastPrinted>
  <dcterms:created xsi:type="dcterms:W3CDTF">2022-06-11T17:47:36Z</dcterms:created>
  <dcterms:modified xsi:type="dcterms:W3CDTF">2023-05-22T11:50:03Z</dcterms:modified>
</cp:coreProperties>
</file>